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</p:sldIdLst>
  <p:sldSz cy="6858000" cx="12192000"/>
  <p:notesSz cx="6858000" cy="9144000"/>
  <p:embeddedFontLst>
    <p:embeddedFont>
      <p:font typeface="Roboto Black"/>
      <p:bold r:id="rId7"/>
      <p:boldItalic r:id="rId8"/>
    </p:embeddedFont>
    <p:embeddedFont>
      <p:font typeface="Roboto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font" Target="fonts/Roboto-italic.fntdata"/><Relationship Id="rId10" Type="http://schemas.openxmlformats.org/officeDocument/2006/relationships/font" Target="fonts/Roboto-bold.fntdata"/><Relationship Id="rId12" Type="http://schemas.openxmlformats.org/officeDocument/2006/relationships/font" Target="fonts/Roboto-boldItalic.fntdata"/><Relationship Id="rId9" Type="http://schemas.openxmlformats.org/officeDocument/2006/relationships/font" Target="fonts/Roboto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font" Target="fonts/RobotoBlack-bold.fntdata"/><Relationship Id="rId8" Type="http://schemas.openxmlformats.org/officeDocument/2006/relationships/font" Target="fonts/RobotoBlack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/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838200" y="1825625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 rot="5400000">
            <a:off x="3920332" y="-1256507"/>
            <a:ext cx="4351337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39" name="Google Shape;39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45" name="Google Shape;45;p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/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3" name="Google Shape;63;p1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40A3E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title="2026 AVCA Convention Logo Final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650" y="1323509"/>
            <a:ext cx="4286251" cy="421098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>
            <p:ph type="ctrTitle"/>
          </p:nvPr>
        </p:nvSpPr>
        <p:spPr>
          <a:xfrm>
            <a:off x="4903787" y="1192212"/>
            <a:ext cx="58928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oboto Black"/>
              <a:buNone/>
            </a:pPr>
            <a:r>
              <a:rPr b="1" i="0" lang="en-US" sz="6000" u="none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PRESENTATION</a:t>
            </a:r>
            <a:br>
              <a:rPr b="1" i="0" lang="en-US" sz="6000" u="none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</a:br>
            <a:r>
              <a:rPr b="1" i="0" lang="en-US" sz="6000" u="none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TITLE</a:t>
            </a:r>
            <a:endParaRPr/>
          </a:p>
        </p:txBody>
      </p:sp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4903787" y="3757612"/>
            <a:ext cx="58928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i="0" lang="en-US" sz="3200" u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Speaker Name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0" i="0" lang="en-US" sz="3200" u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Speaker Title/Organization</a:t>
            </a:r>
            <a:endParaRPr/>
          </a:p>
        </p:txBody>
      </p:sp>
      <p:cxnSp>
        <p:nvCxnSpPr>
          <p:cNvPr id="87" name="Google Shape;87;p13"/>
          <p:cNvCxnSpPr/>
          <p:nvPr/>
        </p:nvCxnSpPr>
        <p:spPr>
          <a:xfrm>
            <a:off x="5033962" y="3579812"/>
            <a:ext cx="5634037" cy="0"/>
          </a:xfrm>
          <a:prstGeom prst="straightConnector1">
            <a:avLst/>
          </a:prstGeom>
          <a:noFill/>
          <a:ln cap="flat" cmpd="sng" w="19050">
            <a:solidFill>
              <a:srgbClr val="228473"/>
            </a:solidFill>
            <a:prstDash val="solid"/>
            <a:miter lim="800000"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31133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 title="2026 AVCA Convention Logo Final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71100" y="295275"/>
            <a:ext cx="1773225" cy="1742071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/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</a:pPr>
            <a:r>
              <a:rPr b="0" i="0" lang="en-US" sz="4400" u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PAGE TITLE </a:t>
            </a:r>
            <a:endParaRPr/>
          </a:p>
        </p:txBody>
      </p:sp>
      <p:sp>
        <p:nvSpPr>
          <p:cNvPr id="94" name="Google Shape;94;p14"/>
          <p:cNvSpPr txBox="1"/>
          <p:nvPr>
            <p:ph idx="1" type="body"/>
          </p:nvPr>
        </p:nvSpPr>
        <p:spPr>
          <a:xfrm>
            <a:off x="838200" y="1825625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Copy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